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3" r:id="rId9"/>
    <p:sldId id="266" r:id="rId10"/>
    <p:sldId id="265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E6471E-5B13-42A0-BC32-78C3399B0A54}" v="295" dt="2025-11-07T10:32:04.310"/>
    <p1510:client id="{BB9ADC3A-0E76-12C8-C193-195B00F0FF79}" v="11" dt="2025-11-07T10:37:13.832"/>
    <p1510:client id="{FA4371AD-82E1-714C-0AF9-18565E199390}" v="89" dt="2025-11-07T10:24:23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 Leppik" userId="S::katrin.leppik@keila.ee::00d30032-d457-4834-9e07-81318f3fac97" providerId="AD" clId="Web-{FA4371AD-82E1-714C-0AF9-18565E199390}"/>
    <pc:docChg chg="addSld modSld">
      <pc:chgData name="Katrin Leppik" userId="S::katrin.leppik@keila.ee::00d30032-d457-4834-9e07-81318f3fac97" providerId="AD" clId="Web-{FA4371AD-82E1-714C-0AF9-18565E199390}" dt="2025-11-07T10:24:23.474" v="54" actId="20577"/>
      <pc:docMkLst>
        <pc:docMk/>
      </pc:docMkLst>
      <pc:sldChg chg="addSp modSp add replId">
        <pc:chgData name="Katrin Leppik" userId="S::katrin.leppik@keila.ee::00d30032-d457-4834-9e07-81318f3fac97" providerId="AD" clId="Web-{FA4371AD-82E1-714C-0AF9-18565E199390}" dt="2025-11-07T10:24:23.474" v="54" actId="20577"/>
        <pc:sldMkLst>
          <pc:docMk/>
          <pc:sldMk cId="3716669632" sldId="265"/>
        </pc:sldMkLst>
        <pc:spChg chg="add mod">
          <ac:chgData name="Katrin Leppik" userId="S::katrin.leppik@keila.ee::00d30032-d457-4834-9e07-81318f3fac97" providerId="AD" clId="Web-{FA4371AD-82E1-714C-0AF9-18565E199390}" dt="2025-11-07T10:24:23.474" v="54" actId="20577"/>
          <ac:spMkLst>
            <pc:docMk/>
            <pc:sldMk cId="3716669632" sldId="265"/>
            <ac:spMk id="2" creationId="{A6A41A7C-DFC0-24BE-A368-26FE6BDBF52A}"/>
          </ac:spMkLst>
        </pc:spChg>
        <pc:spChg chg="mod">
          <ac:chgData name="Katrin Leppik" userId="S::katrin.leppik@keila.ee::00d30032-d457-4834-9e07-81318f3fac97" providerId="AD" clId="Web-{FA4371AD-82E1-714C-0AF9-18565E199390}" dt="2025-11-07T10:23:03.942" v="5" actId="14100"/>
          <ac:spMkLst>
            <pc:docMk/>
            <pc:sldMk cId="3716669632" sldId="265"/>
            <ac:spMk id="26" creationId="{9F9EE29B-B301-05B9-3B2A-2D332B90556F}"/>
          </ac:spMkLst>
        </pc:spChg>
      </pc:sldChg>
    </pc:docChg>
  </pc:docChgLst>
  <pc:docChgLst>
    <pc:chgData name="Katrin Leppik" userId="S::katrin.leppik@keila.ee::00d30032-d457-4834-9e07-81318f3fac97" providerId="AD" clId="Web-{BB9ADC3A-0E76-12C8-C193-195B00F0FF79}"/>
    <pc:docChg chg="modSld">
      <pc:chgData name="Katrin Leppik" userId="S::katrin.leppik@keila.ee::00d30032-d457-4834-9e07-81318f3fac97" providerId="AD" clId="Web-{BB9ADC3A-0E76-12C8-C193-195B00F0FF79}" dt="2025-11-07T10:37:13.832" v="9" actId="1076"/>
      <pc:docMkLst>
        <pc:docMk/>
      </pc:docMkLst>
      <pc:sldChg chg="modSp">
        <pc:chgData name="Katrin Leppik" userId="S::katrin.leppik@keila.ee::00d30032-d457-4834-9e07-81318f3fac97" providerId="AD" clId="Web-{BB9ADC3A-0E76-12C8-C193-195B00F0FF79}" dt="2025-11-07T10:37:13.832" v="9" actId="1076"/>
        <pc:sldMkLst>
          <pc:docMk/>
          <pc:sldMk cId="1680272798" sldId="256"/>
        </pc:sldMkLst>
        <pc:spChg chg="mod">
          <ac:chgData name="Katrin Leppik" userId="S::katrin.leppik@keila.ee::00d30032-d457-4834-9e07-81318f3fac97" providerId="AD" clId="Web-{BB9ADC3A-0E76-12C8-C193-195B00F0FF79}" dt="2025-11-07T10:36:59.801" v="7" actId="14100"/>
          <ac:spMkLst>
            <pc:docMk/>
            <pc:sldMk cId="1680272798" sldId="256"/>
            <ac:spMk id="2" creationId="{B433DF71-960F-9F2D-E9ED-904D9576E609}"/>
          </ac:spMkLst>
        </pc:spChg>
        <pc:spChg chg="mod">
          <ac:chgData name="Katrin Leppik" userId="S::katrin.leppik@keila.ee::00d30032-d457-4834-9e07-81318f3fac97" providerId="AD" clId="Web-{BB9ADC3A-0E76-12C8-C193-195B00F0FF79}" dt="2025-11-07T10:37:05.082" v="8" actId="1076"/>
          <ac:spMkLst>
            <pc:docMk/>
            <pc:sldMk cId="1680272798" sldId="256"/>
            <ac:spMk id="3" creationId="{1B14668E-A26A-A718-7089-9EB93A24BEB8}"/>
          </ac:spMkLst>
        </pc:spChg>
        <pc:picChg chg="mod">
          <ac:chgData name="Katrin Leppik" userId="S::katrin.leppik@keila.ee::00d30032-d457-4834-9e07-81318f3fac97" providerId="AD" clId="Web-{BB9ADC3A-0E76-12C8-C193-195B00F0FF79}" dt="2025-11-07T10:37:13.832" v="9" actId="1076"/>
          <ac:picMkLst>
            <pc:docMk/>
            <pc:sldMk cId="1680272798" sldId="256"/>
            <ac:picMk id="5" creationId="{6A46BB32-ACF4-8303-6A81-A644C19E1F2A}"/>
          </ac:picMkLst>
        </pc:picChg>
      </pc:sldChg>
      <pc:sldChg chg="modSp">
        <pc:chgData name="Katrin Leppik" userId="S::katrin.leppik@keila.ee::00d30032-d457-4834-9e07-81318f3fac97" providerId="AD" clId="Web-{BB9ADC3A-0E76-12C8-C193-195B00F0FF79}" dt="2025-11-07T10:35:24.971" v="0" actId="1076"/>
        <pc:sldMkLst>
          <pc:docMk/>
          <pc:sldMk cId="3716669632" sldId="265"/>
        </pc:sldMkLst>
        <pc:picChg chg="mod">
          <ac:chgData name="Katrin Leppik" userId="S::katrin.leppik@keila.ee::00d30032-d457-4834-9e07-81318f3fac97" providerId="AD" clId="Web-{BB9ADC3A-0E76-12C8-C193-195B00F0FF79}" dt="2025-11-07T10:35:24.971" v="0" actId="1076"/>
          <ac:picMkLst>
            <pc:docMk/>
            <pc:sldMk cId="3716669632" sldId="265"/>
            <ac:picMk id="5" creationId="{25755606-003B-B889-75DA-3745CA3BBE2E}"/>
          </ac:picMkLst>
        </pc:picChg>
      </pc:sldChg>
    </pc:docChg>
  </pc:docChgLst>
  <pc:docChgLst>
    <pc:chgData name="Katrin Leppik" userId="00d30032-d457-4834-9e07-81318f3fac97" providerId="ADAL" clId="{ABD6677B-FBF6-4C86-9127-EF6A64748B08}"/>
    <pc:docChg chg="custSel addSld modSld">
      <pc:chgData name="Katrin Leppik" userId="00d30032-d457-4834-9e07-81318f3fac97" providerId="ADAL" clId="{ABD6677B-FBF6-4C86-9127-EF6A64748B08}" dt="2025-11-07T10:32:04.310" v="294" actId="255"/>
      <pc:docMkLst>
        <pc:docMk/>
      </pc:docMkLst>
      <pc:sldChg chg="addSp delSp modSp mod">
        <pc:chgData name="Katrin Leppik" userId="00d30032-d457-4834-9e07-81318f3fac97" providerId="ADAL" clId="{ABD6677B-FBF6-4C86-9127-EF6A64748B08}" dt="2025-11-07T10:30:50.091" v="275" actId="14100"/>
        <pc:sldMkLst>
          <pc:docMk/>
          <pc:sldMk cId="2620547806" sldId="257"/>
        </pc:sldMkLst>
        <pc:spChg chg="mod">
          <ac:chgData name="Katrin Leppik" userId="00d30032-d457-4834-9e07-81318f3fac97" providerId="ADAL" clId="{ABD6677B-FBF6-4C86-9127-EF6A64748B08}" dt="2025-11-07T10:30:50.091" v="275" actId="14100"/>
          <ac:spMkLst>
            <pc:docMk/>
            <pc:sldMk cId="2620547806" sldId="257"/>
            <ac:spMk id="26" creationId="{B3A586D2-D25B-F7DE-EA65-E7A3CF87FAAF}"/>
          </ac:spMkLst>
        </pc:spChg>
        <pc:picChg chg="add mod">
          <ac:chgData name="Katrin Leppik" userId="00d30032-d457-4834-9e07-81318f3fac97" providerId="ADAL" clId="{ABD6677B-FBF6-4C86-9127-EF6A64748B08}" dt="2025-11-07T10:30:39.596" v="274"/>
          <ac:picMkLst>
            <pc:docMk/>
            <pc:sldMk cId="2620547806" sldId="257"/>
            <ac:picMk id="2" creationId="{B8BC70E9-9046-B4C9-6D65-368B13B35996}"/>
          </ac:picMkLst>
        </pc:picChg>
        <pc:picChg chg="del">
          <ac:chgData name="Katrin Leppik" userId="00d30032-d457-4834-9e07-81318f3fac97" providerId="ADAL" clId="{ABD6677B-FBF6-4C86-9127-EF6A64748B08}" dt="2025-11-07T10:30:38.109" v="273" actId="478"/>
          <ac:picMkLst>
            <pc:docMk/>
            <pc:sldMk cId="2620547806" sldId="257"/>
            <ac:picMk id="5" creationId="{9690596C-6608-461A-B597-CBC60D75A816}"/>
          </ac:picMkLst>
        </pc:picChg>
      </pc:sldChg>
      <pc:sldChg chg="modSp mod">
        <pc:chgData name="Katrin Leppik" userId="00d30032-d457-4834-9e07-81318f3fac97" providerId="ADAL" clId="{ABD6677B-FBF6-4C86-9127-EF6A64748B08}" dt="2025-11-07T10:30:29.695" v="272" actId="14100"/>
        <pc:sldMkLst>
          <pc:docMk/>
          <pc:sldMk cId="631139866" sldId="258"/>
        </pc:sldMkLst>
        <pc:spChg chg="mod">
          <ac:chgData name="Katrin Leppik" userId="00d30032-d457-4834-9e07-81318f3fac97" providerId="ADAL" clId="{ABD6677B-FBF6-4C86-9127-EF6A64748B08}" dt="2025-11-07T10:30:29.695" v="272" actId="14100"/>
          <ac:spMkLst>
            <pc:docMk/>
            <pc:sldMk cId="631139866" sldId="258"/>
            <ac:spMk id="26" creationId="{6178F4D5-50E6-4C4A-24FD-53BA8BE53F14}"/>
          </ac:spMkLst>
        </pc:spChg>
        <pc:picChg chg="mod">
          <ac:chgData name="Katrin Leppik" userId="00d30032-d457-4834-9e07-81318f3fac97" providerId="ADAL" clId="{ABD6677B-FBF6-4C86-9127-EF6A64748B08}" dt="2025-11-07T10:30:25.150" v="271" actId="1076"/>
          <ac:picMkLst>
            <pc:docMk/>
            <pc:sldMk cId="631139866" sldId="258"/>
            <ac:picMk id="5" creationId="{38B0F928-79A7-17CE-4D06-62C41274DD58}"/>
          </ac:picMkLst>
        </pc:picChg>
      </pc:sldChg>
      <pc:sldChg chg="addSp delSp modSp mod">
        <pc:chgData name="Katrin Leppik" userId="00d30032-d457-4834-9e07-81318f3fac97" providerId="ADAL" clId="{ABD6677B-FBF6-4C86-9127-EF6A64748B08}" dt="2025-11-07T10:31:02.688" v="279" actId="27636"/>
        <pc:sldMkLst>
          <pc:docMk/>
          <pc:sldMk cId="1558734799" sldId="259"/>
        </pc:sldMkLst>
        <pc:spChg chg="mod">
          <ac:chgData name="Katrin Leppik" userId="00d30032-d457-4834-9e07-81318f3fac97" providerId="ADAL" clId="{ABD6677B-FBF6-4C86-9127-EF6A64748B08}" dt="2025-11-07T10:31:02.688" v="279" actId="27636"/>
          <ac:spMkLst>
            <pc:docMk/>
            <pc:sldMk cId="1558734799" sldId="259"/>
            <ac:spMk id="26" creationId="{4F50D264-3F5C-6DED-454A-8FE2DFECBEFD}"/>
          </ac:spMkLst>
        </pc:spChg>
        <pc:picChg chg="add mod">
          <ac:chgData name="Katrin Leppik" userId="00d30032-d457-4834-9e07-81318f3fac97" providerId="ADAL" clId="{ABD6677B-FBF6-4C86-9127-EF6A64748B08}" dt="2025-11-07T10:30:58.351" v="277"/>
          <ac:picMkLst>
            <pc:docMk/>
            <pc:sldMk cId="1558734799" sldId="259"/>
            <ac:picMk id="2" creationId="{F687599C-13E1-FD59-B87D-619A1B7DD2D2}"/>
          </ac:picMkLst>
        </pc:picChg>
        <pc:picChg chg="del">
          <ac:chgData name="Katrin Leppik" userId="00d30032-d457-4834-9e07-81318f3fac97" providerId="ADAL" clId="{ABD6677B-FBF6-4C86-9127-EF6A64748B08}" dt="2025-11-07T10:30:55.936" v="276" actId="478"/>
          <ac:picMkLst>
            <pc:docMk/>
            <pc:sldMk cId="1558734799" sldId="259"/>
            <ac:picMk id="5" creationId="{7949FBD3-2165-D264-5F36-2878E7FC80B7}"/>
          </ac:picMkLst>
        </pc:picChg>
      </pc:sldChg>
      <pc:sldChg chg="addSp delSp modSp mod">
        <pc:chgData name="Katrin Leppik" userId="00d30032-d457-4834-9e07-81318f3fac97" providerId="ADAL" clId="{ABD6677B-FBF6-4C86-9127-EF6A64748B08}" dt="2025-11-07T10:31:16.323" v="283" actId="27636"/>
        <pc:sldMkLst>
          <pc:docMk/>
          <pc:sldMk cId="2898019501" sldId="260"/>
        </pc:sldMkLst>
        <pc:spChg chg="mod">
          <ac:chgData name="Katrin Leppik" userId="00d30032-d457-4834-9e07-81318f3fac97" providerId="ADAL" clId="{ABD6677B-FBF6-4C86-9127-EF6A64748B08}" dt="2025-11-07T10:31:16.323" v="283" actId="27636"/>
          <ac:spMkLst>
            <pc:docMk/>
            <pc:sldMk cId="2898019501" sldId="260"/>
            <ac:spMk id="26" creationId="{ECB97E71-CC0B-96A8-40F7-B5C701B0889B}"/>
          </ac:spMkLst>
        </pc:spChg>
        <pc:picChg chg="add mod">
          <ac:chgData name="Katrin Leppik" userId="00d30032-d457-4834-9e07-81318f3fac97" providerId="ADAL" clId="{ABD6677B-FBF6-4C86-9127-EF6A64748B08}" dt="2025-11-07T10:31:12.452" v="281"/>
          <ac:picMkLst>
            <pc:docMk/>
            <pc:sldMk cId="2898019501" sldId="260"/>
            <ac:picMk id="2" creationId="{6D442E0E-9C79-9E99-A31C-F7AE64205F91}"/>
          </ac:picMkLst>
        </pc:picChg>
        <pc:picChg chg="del">
          <ac:chgData name="Katrin Leppik" userId="00d30032-d457-4834-9e07-81318f3fac97" providerId="ADAL" clId="{ABD6677B-FBF6-4C86-9127-EF6A64748B08}" dt="2025-11-07T10:31:08.151" v="280" actId="478"/>
          <ac:picMkLst>
            <pc:docMk/>
            <pc:sldMk cId="2898019501" sldId="260"/>
            <ac:picMk id="5" creationId="{C65BCD92-A633-0D51-21F4-EF2A2B567378}"/>
          </ac:picMkLst>
        </pc:picChg>
      </pc:sldChg>
      <pc:sldChg chg="addSp delSp modSp mod">
        <pc:chgData name="Katrin Leppik" userId="00d30032-d457-4834-9e07-81318f3fac97" providerId="ADAL" clId="{ABD6677B-FBF6-4C86-9127-EF6A64748B08}" dt="2025-11-07T10:31:28.320" v="286" actId="14100"/>
        <pc:sldMkLst>
          <pc:docMk/>
          <pc:sldMk cId="842235770" sldId="261"/>
        </pc:sldMkLst>
        <pc:spChg chg="mod">
          <ac:chgData name="Katrin Leppik" userId="00d30032-d457-4834-9e07-81318f3fac97" providerId="ADAL" clId="{ABD6677B-FBF6-4C86-9127-EF6A64748B08}" dt="2025-11-07T10:31:28.320" v="286" actId="14100"/>
          <ac:spMkLst>
            <pc:docMk/>
            <pc:sldMk cId="842235770" sldId="261"/>
            <ac:spMk id="26" creationId="{7C7B8B29-537F-265C-F730-538E6E3D5A73}"/>
          </ac:spMkLst>
        </pc:spChg>
        <pc:picChg chg="add mod">
          <ac:chgData name="Katrin Leppik" userId="00d30032-d457-4834-9e07-81318f3fac97" providerId="ADAL" clId="{ABD6677B-FBF6-4C86-9127-EF6A64748B08}" dt="2025-11-07T10:31:24.012" v="285"/>
          <ac:picMkLst>
            <pc:docMk/>
            <pc:sldMk cId="842235770" sldId="261"/>
            <ac:picMk id="2" creationId="{E184C7A5-2977-588F-96C6-0225AA2971C1}"/>
          </ac:picMkLst>
        </pc:picChg>
        <pc:picChg chg="del">
          <ac:chgData name="Katrin Leppik" userId="00d30032-d457-4834-9e07-81318f3fac97" providerId="ADAL" clId="{ABD6677B-FBF6-4C86-9127-EF6A64748B08}" dt="2025-11-07T10:31:22.443" v="284" actId="478"/>
          <ac:picMkLst>
            <pc:docMk/>
            <pc:sldMk cId="842235770" sldId="261"/>
            <ac:picMk id="5" creationId="{1C36ABE2-2882-BC70-A95A-DAEB90F4C8BC}"/>
          </ac:picMkLst>
        </pc:picChg>
      </pc:sldChg>
      <pc:sldChg chg="addSp delSp modSp mod">
        <pc:chgData name="Katrin Leppik" userId="00d30032-d457-4834-9e07-81318f3fac97" providerId="ADAL" clId="{ABD6677B-FBF6-4C86-9127-EF6A64748B08}" dt="2025-11-07T10:31:40.294" v="290" actId="27636"/>
        <pc:sldMkLst>
          <pc:docMk/>
          <pc:sldMk cId="199278855" sldId="263"/>
        </pc:sldMkLst>
        <pc:spChg chg="mod">
          <ac:chgData name="Katrin Leppik" userId="00d30032-d457-4834-9e07-81318f3fac97" providerId="ADAL" clId="{ABD6677B-FBF6-4C86-9127-EF6A64748B08}" dt="2025-11-07T10:31:40.294" v="290" actId="27636"/>
          <ac:spMkLst>
            <pc:docMk/>
            <pc:sldMk cId="199278855" sldId="263"/>
            <ac:spMk id="26" creationId="{E6C4577D-6CE0-8314-67B4-8B70E0F2A801}"/>
          </ac:spMkLst>
        </pc:spChg>
        <pc:picChg chg="add mod">
          <ac:chgData name="Katrin Leppik" userId="00d30032-d457-4834-9e07-81318f3fac97" providerId="ADAL" clId="{ABD6677B-FBF6-4C86-9127-EF6A64748B08}" dt="2025-11-07T10:31:35.740" v="288"/>
          <ac:picMkLst>
            <pc:docMk/>
            <pc:sldMk cId="199278855" sldId="263"/>
            <ac:picMk id="2" creationId="{F2121A64-E86B-E410-4080-C349F8F4D74E}"/>
          </ac:picMkLst>
        </pc:picChg>
        <pc:picChg chg="del">
          <ac:chgData name="Katrin Leppik" userId="00d30032-d457-4834-9e07-81318f3fac97" providerId="ADAL" clId="{ABD6677B-FBF6-4C86-9127-EF6A64748B08}" dt="2025-11-07T10:31:33.930" v="287" actId="478"/>
          <ac:picMkLst>
            <pc:docMk/>
            <pc:sldMk cId="199278855" sldId="263"/>
            <ac:picMk id="5" creationId="{0FE35BF5-0576-91F5-459A-63265BEB24AF}"/>
          </ac:picMkLst>
        </pc:picChg>
      </pc:sldChg>
      <pc:sldChg chg="addSp delSp modSp add mod">
        <pc:chgData name="Katrin Leppik" userId="00d30032-d457-4834-9e07-81318f3fac97" providerId="ADAL" clId="{ABD6677B-FBF6-4C86-9127-EF6A64748B08}" dt="2025-11-07T10:32:04.310" v="294" actId="255"/>
        <pc:sldMkLst>
          <pc:docMk/>
          <pc:sldMk cId="3841684608" sldId="266"/>
        </pc:sldMkLst>
        <pc:spChg chg="mod">
          <ac:chgData name="Katrin Leppik" userId="00d30032-d457-4834-9e07-81318f3fac97" providerId="ADAL" clId="{ABD6677B-FBF6-4C86-9127-EF6A64748B08}" dt="2025-11-07T10:32:04.310" v="294" actId="255"/>
          <ac:spMkLst>
            <pc:docMk/>
            <pc:sldMk cId="3841684608" sldId="266"/>
            <ac:spMk id="26" creationId="{F0CBD49A-E74F-BF1C-132D-D3D67D45C25A}"/>
          </ac:spMkLst>
        </pc:spChg>
        <pc:picChg chg="add mod">
          <ac:chgData name="Katrin Leppik" userId="00d30032-d457-4834-9e07-81318f3fac97" providerId="ADAL" clId="{ABD6677B-FBF6-4C86-9127-EF6A64748B08}" dt="2025-11-07T10:31:49.773" v="292"/>
          <ac:picMkLst>
            <pc:docMk/>
            <pc:sldMk cId="3841684608" sldId="266"/>
            <ac:picMk id="2" creationId="{DEB9E050-A4B1-6890-D1B4-C8A633F3EBAC}"/>
          </ac:picMkLst>
        </pc:picChg>
        <pc:picChg chg="del">
          <ac:chgData name="Katrin Leppik" userId="00d30032-d457-4834-9e07-81318f3fac97" providerId="ADAL" clId="{ABD6677B-FBF6-4C86-9127-EF6A64748B08}" dt="2025-11-07T10:31:45.688" v="291" actId="478"/>
          <ac:picMkLst>
            <pc:docMk/>
            <pc:sldMk cId="3841684608" sldId="266"/>
            <ac:picMk id="5" creationId="{51941913-CF6F-C92A-1205-5DE5144FB9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2C6A111-999E-FF49-9449-BF7DD5EB1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E9FC3DF2-205E-B667-DEB2-DF036880C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2CF0D48-1CD8-F5A9-940D-217F8DA74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B01C445-8BD5-6A1F-C03C-25BF9CC2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32799CE-09AA-BA41-C683-700DB7AF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210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A7CC128-CEAB-725F-08ED-47143C784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EFADDE70-2540-427C-B78F-AB7E467BC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11A0376C-279C-E118-F805-1A4508E3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E6BD972E-6BC1-80FC-9391-703F0A01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A06141C-41A3-CD5D-F796-14E3653A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4930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EA8E8F83-21EE-13BD-AAFB-963DB488B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593C9958-B538-CCC9-C96D-B4B615E71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52421B2-75AA-E160-E393-7E6B855EC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E01E4551-0617-1E3A-B399-3B617837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E28505D-79C0-1C32-E908-FCC9E0454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939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6AEF2E6-345B-7A96-7228-7D6D7B339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091E74F-535A-7A90-89C6-28161B580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E691CD9-378D-92E1-90D0-B89386F8F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95C6E91-A4DA-7E1B-DB95-B23CBF1C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EAF3923-0475-6D80-A27F-7C178DBA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483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1376691-E171-A071-D875-607F304AC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A2D0890E-89F5-E88D-7D0D-7B8DC64B8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9DE341D-5285-375D-421D-EEE187CD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F493F15D-B648-4EB7-0FC4-3F46562C9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88139F0-60CC-50E4-9732-BFE97EEB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3766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9AEB91-8B52-8E45-DF5D-3696380FA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BD58892-9ADC-5CB0-1628-3C0B6EC93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31A2D6DA-3496-809A-1013-F16BD3799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6F0100E1-97EE-E21F-D97E-A009C5230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B430B381-D3B5-D406-2C4E-4AEB5B1D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C7458DB-0E05-92D9-1E4E-81650C46D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7177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806F3E7-1E1F-695F-2DF1-E7A80C33B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F98EFD9-9B8D-DD73-F90A-309691EA4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2E5156A-AB69-F629-000A-A08C74972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9333E652-E8BB-99BF-22A4-09E5BECE1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4ACFADEB-4E82-7790-2D8B-C669B1E614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1AD1F9BD-8B0C-40AA-BAD6-401DE738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9166F12B-31D1-920E-EB81-E2CE3C16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F0F57677-2FBF-00EE-0FB0-EA85CC1E8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556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8CC8721-94A2-A5D2-BC79-FE2655A8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5872E884-4416-27BE-976D-3BAD0152D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3BECBD2E-B079-527C-A949-10401C60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5E946798-B900-016F-9389-59C2D00A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6729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D246881C-5778-EE08-DC62-BF017926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CD11B48C-BE78-A7CA-4985-AB387559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7A766D38-0E6F-2BF5-E4FB-97D32FDDF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8153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EEEE66B-1F1A-9AFA-4724-02D1A00F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D6F6044-5F80-31C9-4FC6-340020F22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FEEE46EE-5E3C-CACC-95EC-DC020F0C0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7952FA02-A35D-DFF6-E111-7D51EC65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0E5AC1E2-671C-2A5A-5F15-3FA577E1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F75FA779-F5CE-B15A-593A-D58877F2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6280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E43D78F-066E-2E6E-49B8-AB5DEDD5B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A63BC5AE-4038-BA65-BBE5-3AF8CF418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082CA503-5C95-91A8-D7A3-BFE408B6C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934C927-B255-E8A5-A627-AED9C9151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CC820D74-B409-B397-B4FD-4CFE04FD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7EED8F73-16AD-3CA8-F6A9-3A042C01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166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B645AB48-D781-DB83-A295-0DEE5456F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386247C5-2172-5758-E1C5-7F43E003C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C91DB94C-2A01-E9A0-6DCB-944DE6887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F9C00-9FE7-49AC-8259-428AF0406D82}" type="datetimeFigureOut">
              <a:rPr lang="et-EE" smtClean="0"/>
              <a:t>07.11.2025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B1B239D-56D3-E845-CB8C-642833A31B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337D0C3-D64F-D02C-BF06-E77D877C75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85B703-1C04-40CE-A9B2-A57216BD3F2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10006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atrin.leppik@keila.e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B433DF71-960F-9F2D-E9ED-904D9576E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7623" y="946647"/>
            <a:ext cx="7006171" cy="1969821"/>
          </a:xfrm>
          <a:noFill/>
        </p:spPr>
        <p:txBody>
          <a:bodyPr>
            <a:normAutofit/>
          </a:bodyPr>
          <a:lstStyle/>
          <a:p>
            <a:r>
              <a:rPr lang="et-EE" sz="4000" dirty="0"/>
              <a:t>Keila Linnavalitsuse </a:t>
            </a:r>
            <a:br>
              <a:rPr lang="et-EE" sz="4000" dirty="0"/>
            </a:br>
            <a:r>
              <a:rPr lang="et-EE" sz="4000" dirty="0"/>
              <a:t>E-ITS </a:t>
            </a:r>
            <a:r>
              <a:rPr lang="et-EE" sz="4000" dirty="0" err="1"/>
              <a:t>sise</a:t>
            </a:r>
            <a:r>
              <a:rPr lang="et-EE" sz="4000" dirty="0"/>
              <a:t>- ja põhiauditi kogemus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B14668E-A26A-A718-7089-9EB93A24B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9163" y="4578434"/>
            <a:ext cx="3973386" cy="1485319"/>
          </a:xfrm>
          <a:noFill/>
        </p:spPr>
        <p:txBody>
          <a:bodyPr>
            <a:normAutofit/>
          </a:bodyPr>
          <a:lstStyle/>
          <a:p>
            <a:r>
              <a:rPr lang="et-EE"/>
              <a:t>Katrin Leppik</a:t>
            </a:r>
          </a:p>
          <a:p>
            <a:r>
              <a:rPr lang="et-EE"/>
              <a:t>Infoturbejuht</a:t>
            </a:r>
          </a:p>
          <a:p>
            <a:r>
              <a:rPr lang="et-EE"/>
              <a:t>06.11.2025</a:t>
            </a:r>
          </a:p>
        </p:txBody>
      </p:sp>
      <p:pic>
        <p:nvPicPr>
          <p:cNvPr id="5" name="Pilt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6A46BB32-ACF4-8303-6A81-A644C19E1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1739"/>
          <a:stretch>
            <a:fillRect/>
          </a:stretch>
        </p:blipFill>
        <p:spPr>
          <a:xfrm>
            <a:off x="638452" y="1390145"/>
            <a:ext cx="4047855" cy="393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272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B078A5-4EB6-61B3-9AE7-3F0B9FD4B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7241F70-E1E3-FEEA-FC1C-CE057E082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25755606-003B-B889-75DA-3745CA3BBE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33" y="1869036"/>
            <a:ext cx="2816687" cy="2811332"/>
          </a:xfrm>
          <a:prstGeom prst="rect">
            <a:avLst/>
          </a:prstGeom>
        </p:spPr>
      </p:pic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F9EE29B-B301-05B9-3B2A-2D332B905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1" y="1276864"/>
            <a:ext cx="7312798" cy="2802926"/>
          </a:xfrm>
        </p:spPr>
        <p:txBody>
          <a:bodyPr anchor="t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t-EE" sz="1900" b="1"/>
          </a:p>
          <a:p>
            <a:pPr algn="just">
              <a:lnSpc>
                <a:spcPct val="100000"/>
              </a:lnSpc>
            </a:pPr>
            <a:endParaRPr lang="et-EE" sz="1900" b="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028A47-D6C6-3F6A-8C1A-7804E524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BD535B-BAC1-EDDE-9108-301FF6192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A41A7C-DFC0-24BE-A368-26FE6BDBF52A}"/>
              </a:ext>
            </a:extLst>
          </p:cNvPr>
          <p:cNvSpPr txBox="1"/>
          <p:nvPr/>
        </p:nvSpPr>
        <p:spPr>
          <a:xfrm>
            <a:off x="4883778" y="2696719"/>
            <a:ext cx="593536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t-EE" sz="2000"/>
              <a:t>Küsimused ja koostööettepanekud on teretulnud!</a:t>
            </a:r>
          </a:p>
          <a:p>
            <a:endParaRPr lang="et-EE" sz="2000"/>
          </a:p>
          <a:p>
            <a:r>
              <a:rPr lang="et-EE" sz="2000"/>
              <a:t>Katrin Leppik</a:t>
            </a:r>
          </a:p>
          <a:p>
            <a:r>
              <a:rPr lang="et-EE" sz="2000">
                <a:hlinkClick r:id="rId3"/>
              </a:rPr>
              <a:t>Katrin.leppik@keila.ee</a:t>
            </a:r>
            <a:endParaRPr lang="et-EE" sz="2000"/>
          </a:p>
          <a:p>
            <a:r>
              <a:rPr lang="et-EE" sz="2000"/>
              <a:t>Tel. 53432138</a:t>
            </a:r>
          </a:p>
        </p:txBody>
      </p:sp>
    </p:spTree>
    <p:extLst>
      <p:ext uri="{BB962C8B-B14F-4D97-AF65-F5344CB8AC3E}">
        <p14:creationId xmlns:p14="http://schemas.microsoft.com/office/powerpoint/2010/main" val="371666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08D321-CD31-AE07-F70B-95222EBF2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0EBEFA8-57EF-9D23-7A08-796C08C60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38B0F928-79A7-17CE-4D06-62C41274D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6178F4D5-50E6-4C4A-24FD-53BA8BE53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296562"/>
            <a:ext cx="7651959" cy="5881816"/>
          </a:xfrm>
        </p:spPr>
        <p:txBody>
          <a:bodyPr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fi-FI">
                <a:solidFill>
                  <a:schemeClr val="tx2">
                    <a:lumMod val="75000"/>
                    <a:lumOff val="25000"/>
                  </a:schemeClr>
                </a:solidFill>
              </a:rPr>
              <a:t>DER.3.1: </a:t>
            </a:r>
            <a:r>
              <a:rPr lang="fi-FI" err="1">
                <a:solidFill>
                  <a:schemeClr val="tx2">
                    <a:lumMod val="75000"/>
                    <a:lumOff val="25000"/>
                  </a:schemeClr>
                </a:solidFill>
              </a:rPr>
              <a:t>Auditid</a:t>
            </a:r>
            <a:r>
              <a:rPr lang="fi-FI">
                <a:solidFill>
                  <a:schemeClr val="tx2">
                    <a:lumMod val="75000"/>
                    <a:lumOff val="25000"/>
                  </a:schemeClr>
                </a:solidFill>
              </a:rPr>
              <a:t> ja </a:t>
            </a:r>
            <a:r>
              <a:rPr lang="fi-FI" err="1">
                <a:solidFill>
                  <a:schemeClr val="tx2">
                    <a:lumMod val="75000"/>
                    <a:lumOff val="25000"/>
                  </a:schemeClr>
                </a:solidFill>
              </a:rPr>
              <a:t>läbivaatused</a:t>
            </a:r>
            <a:endParaRPr lang="et-EE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t-EE">
                <a:solidFill>
                  <a:schemeClr val="tx2">
                    <a:lumMod val="75000"/>
                    <a:lumOff val="25000"/>
                  </a:schemeClr>
                </a:solidFill>
              </a:rPr>
              <a:t>Siseauditi planeerimine</a:t>
            </a:r>
            <a:endParaRPr lang="et-EE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2400" b="1" err="1"/>
              <a:t>Auditi</a:t>
            </a:r>
            <a:r>
              <a:rPr lang="en-US" sz="2400" b="1"/>
              <a:t> </a:t>
            </a:r>
            <a:r>
              <a:rPr lang="en-US" sz="2400" b="1" err="1"/>
              <a:t>ulatus</a:t>
            </a:r>
            <a:r>
              <a:rPr lang="en-US" sz="2400" b="1"/>
              <a:t> ja </a:t>
            </a:r>
            <a:r>
              <a:rPr lang="en-US" sz="2400" b="1" err="1"/>
              <a:t>eesmärk</a:t>
            </a:r>
            <a:r>
              <a:rPr lang="en-US" sz="2400"/>
              <a:t>: </a:t>
            </a:r>
            <a:r>
              <a:rPr lang="en-US" sz="2400" err="1"/>
              <a:t>milliseid</a:t>
            </a:r>
            <a:r>
              <a:rPr lang="en-US" sz="2400"/>
              <a:t> </a:t>
            </a:r>
            <a:r>
              <a:rPr lang="en-US" sz="2400" err="1"/>
              <a:t>allasutusi</a:t>
            </a:r>
            <a:r>
              <a:rPr lang="en-US" sz="2400"/>
              <a:t>, </a:t>
            </a:r>
            <a:r>
              <a:rPr lang="en-US" sz="2400" err="1"/>
              <a:t>teenuseid</a:t>
            </a:r>
            <a:r>
              <a:rPr lang="en-US" sz="2400"/>
              <a:t> </a:t>
            </a:r>
            <a:r>
              <a:rPr lang="en-US" sz="2400" err="1"/>
              <a:t>või</a:t>
            </a:r>
            <a:r>
              <a:rPr lang="en-US" sz="2400"/>
              <a:t> </a:t>
            </a:r>
            <a:r>
              <a:rPr lang="en-US" sz="2400" err="1"/>
              <a:t>süsteeme</a:t>
            </a:r>
            <a:r>
              <a:rPr lang="en-US" sz="2400"/>
              <a:t> </a:t>
            </a:r>
            <a:r>
              <a:rPr lang="en-US" sz="2400" err="1"/>
              <a:t>auditeeritakse</a:t>
            </a:r>
            <a:r>
              <a:rPr lang="en-US" sz="2400"/>
              <a:t> (</a:t>
            </a:r>
            <a:r>
              <a:rPr lang="en-US" sz="2400" err="1"/>
              <a:t>nt</a:t>
            </a:r>
            <a:r>
              <a:rPr lang="en-US" sz="2400"/>
              <a:t> </a:t>
            </a:r>
            <a:r>
              <a:rPr lang="en-US" sz="2400" err="1"/>
              <a:t>teenused</a:t>
            </a:r>
            <a:r>
              <a:rPr lang="en-US" sz="2400"/>
              <a:t>, </a:t>
            </a:r>
            <a:r>
              <a:rPr lang="en-US" sz="2400" err="1"/>
              <a:t>kus</a:t>
            </a:r>
            <a:r>
              <a:rPr lang="en-US" sz="2400"/>
              <a:t> on </a:t>
            </a:r>
            <a:r>
              <a:rPr lang="en-US" sz="2400" err="1"/>
              <a:t>isikuandmete</a:t>
            </a:r>
            <a:r>
              <a:rPr lang="en-US" sz="2400"/>
              <a:t> </a:t>
            </a:r>
            <a:r>
              <a:rPr lang="en-US" sz="2400" err="1"/>
              <a:t>töötlemine</a:t>
            </a:r>
            <a:r>
              <a:rPr lang="en-US" sz="2400"/>
              <a:t>).</a:t>
            </a:r>
            <a:endParaRPr lang="et-EE" sz="2400"/>
          </a:p>
          <a:p>
            <a:pPr algn="just">
              <a:lnSpc>
                <a:spcPct val="120000"/>
              </a:lnSpc>
            </a:pPr>
            <a:r>
              <a:rPr lang="en-US" sz="2400" b="1" err="1"/>
              <a:t>Ajaraam</a:t>
            </a:r>
            <a:r>
              <a:rPr lang="en-US" sz="2400" b="1"/>
              <a:t> ja </a:t>
            </a:r>
            <a:r>
              <a:rPr lang="en-US" sz="2400" b="1" err="1"/>
              <a:t>sagedus</a:t>
            </a:r>
            <a:r>
              <a:rPr lang="en-US" sz="2400"/>
              <a:t>: </a:t>
            </a:r>
            <a:r>
              <a:rPr lang="en-US" sz="2400" err="1"/>
              <a:t>vähemalt</a:t>
            </a:r>
            <a:r>
              <a:rPr lang="en-US" sz="2400"/>
              <a:t> </a:t>
            </a:r>
            <a:r>
              <a:rPr lang="en-US" sz="2400" err="1"/>
              <a:t>kord</a:t>
            </a:r>
            <a:r>
              <a:rPr lang="en-US" sz="2400"/>
              <a:t> </a:t>
            </a:r>
            <a:r>
              <a:rPr lang="en-US" sz="2400" err="1"/>
              <a:t>aastas</a:t>
            </a:r>
            <a:r>
              <a:rPr lang="en-US" sz="2400"/>
              <a:t>, </a:t>
            </a:r>
            <a:r>
              <a:rPr lang="en-US" sz="2400" err="1"/>
              <a:t>enne</a:t>
            </a:r>
            <a:r>
              <a:rPr lang="en-US" sz="2400"/>
              <a:t> </a:t>
            </a:r>
            <a:r>
              <a:rPr lang="en-US" sz="2400" err="1"/>
              <a:t>põh</a:t>
            </a:r>
            <a:r>
              <a:rPr lang="et-EE" sz="2400"/>
              <a:t>i- või vahe</a:t>
            </a:r>
            <a:r>
              <a:rPr lang="en-US" sz="2400" err="1"/>
              <a:t>auditit</a:t>
            </a:r>
            <a:r>
              <a:rPr lang="en-US" sz="2400"/>
              <a:t>.</a:t>
            </a:r>
            <a:endParaRPr lang="et-EE" sz="2400"/>
          </a:p>
          <a:p>
            <a:pPr algn="just">
              <a:lnSpc>
                <a:spcPct val="120000"/>
              </a:lnSpc>
            </a:pPr>
            <a:r>
              <a:rPr lang="en-US" sz="2400" b="1" err="1"/>
              <a:t>Auditi</a:t>
            </a:r>
            <a:r>
              <a:rPr lang="en-US" sz="2400" b="1"/>
              <a:t> </a:t>
            </a:r>
            <a:r>
              <a:rPr lang="en-US" sz="2400" b="1" err="1"/>
              <a:t>meeskond</a:t>
            </a:r>
            <a:r>
              <a:rPr lang="en-US" sz="2400"/>
              <a:t>: </a:t>
            </a:r>
            <a:r>
              <a:rPr lang="en-US" sz="2400" err="1"/>
              <a:t>sõltumatu</a:t>
            </a:r>
            <a:r>
              <a:rPr lang="en-US" sz="2400"/>
              <a:t>, </a:t>
            </a:r>
            <a:r>
              <a:rPr lang="en-US" sz="2400" err="1"/>
              <a:t>piisava</a:t>
            </a:r>
            <a:r>
              <a:rPr lang="en-US" sz="2400"/>
              <a:t> </a:t>
            </a:r>
            <a:r>
              <a:rPr lang="en-US" sz="2400" err="1"/>
              <a:t>pädevusega</a:t>
            </a:r>
            <a:r>
              <a:rPr lang="en-US" sz="2400"/>
              <a:t>, </a:t>
            </a:r>
            <a:r>
              <a:rPr lang="en-US" sz="2400" err="1"/>
              <a:t>ei</a:t>
            </a:r>
            <a:r>
              <a:rPr lang="en-US" sz="2400"/>
              <a:t> </a:t>
            </a:r>
            <a:r>
              <a:rPr lang="en-US" sz="2400" err="1"/>
              <a:t>auditeeri</a:t>
            </a:r>
            <a:r>
              <a:rPr lang="en-US" sz="2400"/>
              <a:t> </a:t>
            </a:r>
            <a:r>
              <a:rPr lang="en-US" sz="2400" err="1"/>
              <a:t>iseenda</a:t>
            </a:r>
            <a:r>
              <a:rPr lang="en-US" sz="2400"/>
              <a:t> </a:t>
            </a:r>
            <a:r>
              <a:rPr lang="en-US" sz="2400" err="1"/>
              <a:t>tööd</a:t>
            </a:r>
            <a:r>
              <a:rPr lang="en-US" sz="2400"/>
              <a:t>.</a:t>
            </a:r>
            <a:r>
              <a:rPr lang="et-EE" sz="2400"/>
              <a:t> Keila kasutas sisekontrolli spetsialisti.</a:t>
            </a:r>
          </a:p>
          <a:p>
            <a:pPr algn="just">
              <a:lnSpc>
                <a:spcPct val="120000"/>
              </a:lnSpc>
            </a:pPr>
            <a:r>
              <a:rPr lang="en-US" sz="2400" b="1" err="1"/>
              <a:t>Auditi</a:t>
            </a:r>
            <a:r>
              <a:rPr lang="en-US" sz="2400" b="1"/>
              <a:t> p</a:t>
            </a:r>
            <a:r>
              <a:rPr lang="et-EE" sz="2400" b="1" err="1"/>
              <a:t>laan</a:t>
            </a:r>
            <a:r>
              <a:rPr lang="en-US" sz="2400"/>
              <a:t>: </a:t>
            </a:r>
            <a:r>
              <a:rPr lang="en-US" sz="2400" err="1"/>
              <a:t>milliseid</a:t>
            </a:r>
            <a:r>
              <a:rPr lang="en-US" sz="2400"/>
              <a:t> E-ITS </a:t>
            </a:r>
            <a:r>
              <a:rPr lang="en-US" sz="2400" err="1"/>
              <a:t>meetmeid</a:t>
            </a:r>
            <a:r>
              <a:rPr lang="en-US" sz="2400"/>
              <a:t> ja </a:t>
            </a:r>
            <a:r>
              <a:rPr lang="en-US" sz="2400" err="1"/>
              <a:t>protsesse</a:t>
            </a:r>
            <a:r>
              <a:rPr lang="en-US" sz="2400"/>
              <a:t> </a:t>
            </a:r>
            <a:r>
              <a:rPr lang="en-US" sz="2400" err="1"/>
              <a:t>hinnatakse</a:t>
            </a:r>
            <a:r>
              <a:rPr lang="en-US" sz="2400"/>
              <a:t>.</a:t>
            </a:r>
            <a:r>
              <a:rPr lang="et-EE" sz="2400"/>
              <a:t> Keila koostas </a:t>
            </a:r>
            <a:r>
              <a:rPr lang="et-EE" sz="2400" err="1"/>
              <a:t>meetmetepõhise</a:t>
            </a:r>
            <a:r>
              <a:rPr lang="et-EE" sz="2400"/>
              <a:t> kontrolltabeli.</a:t>
            </a:r>
          </a:p>
          <a:p>
            <a:pPr algn="just">
              <a:lnSpc>
                <a:spcPct val="120000"/>
              </a:lnSpc>
            </a:pPr>
            <a:r>
              <a:rPr lang="en-US" sz="2400" b="1" err="1"/>
              <a:t>Riski</a:t>
            </a:r>
            <a:r>
              <a:rPr lang="en-US" sz="2400" b="1"/>
              <a:t>- ja </a:t>
            </a:r>
            <a:r>
              <a:rPr lang="en-US" sz="2400" b="1" err="1"/>
              <a:t>prioriteedipõhine</a:t>
            </a:r>
            <a:r>
              <a:rPr lang="en-US" sz="2400" b="1"/>
              <a:t> </a:t>
            </a:r>
            <a:r>
              <a:rPr lang="en-US" sz="2400" b="1" err="1"/>
              <a:t>valik</a:t>
            </a:r>
            <a:r>
              <a:rPr lang="en-US" sz="2400"/>
              <a:t>: </a:t>
            </a:r>
            <a:r>
              <a:rPr lang="en-US" sz="2400" err="1"/>
              <a:t>keskendu</a:t>
            </a:r>
            <a:r>
              <a:rPr lang="en-US" sz="2400"/>
              <a:t> </a:t>
            </a:r>
            <a:r>
              <a:rPr lang="en-US" sz="2400" err="1"/>
              <a:t>kõrgema</a:t>
            </a:r>
            <a:r>
              <a:rPr lang="en-US" sz="2400"/>
              <a:t> </a:t>
            </a:r>
            <a:r>
              <a:rPr lang="en-US" sz="2400" err="1"/>
              <a:t>riskiga</a:t>
            </a:r>
            <a:r>
              <a:rPr lang="en-US" sz="2400"/>
              <a:t> </a:t>
            </a:r>
            <a:r>
              <a:rPr lang="en-US" sz="2400" err="1"/>
              <a:t>valdkondadele</a:t>
            </a:r>
            <a:r>
              <a:rPr lang="en-US" sz="2400"/>
              <a:t> (</a:t>
            </a:r>
            <a:r>
              <a:rPr lang="en-US" sz="2400" err="1"/>
              <a:t>nt</a:t>
            </a:r>
            <a:r>
              <a:rPr lang="en-US" sz="2400"/>
              <a:t> </a:t>
            </a:r>
            <a:r>
              <a:rPr lang="en-US" sz="2400" err="1"/>
              <a:t>väliste</a:t>
            </a:r>
            <a:r>
              <a:rPr lang="en-US" sz="2400"/>
              <a:t> </a:t>
            </a:r>
            <a:r>
              <a:rPr lang="en-US" sz="2400" err="1"/>
              <a:t>teenusepakkujate</a:t>
            </a:r>
            <a:r>
              <a:rPr lang="en-US" sz="2400"/>
              <a:t> </a:t>
            </a:r>
            <a:r>
              <a:rPr lang="en-US" sz="2400" err="1"/>
              <a:t>kasutus</a:t>
            </a:r>
            <a:r>
              <a:rPr lang="en-US" sz="2400"/>
              <a:t>, </a:t>
            </a:r>
            <a:r>
              <a:rPr lang="en-US" sz="2400" err="1"/>
              <a:t>varundus</a:t>
            </a:r>
            <a:r>
              <a:rPr lang="en-US" sz="2400"/>
              <a:t>, </a:t>
            </a:r>
            <a:r>
              <a:rPr lang="en-US" sz="2400" err="1"/>
              <a:t>juurdepääsuhaldus</a:t>
            </a:r>
            <a:r>
              <a:rPr lang="en-US" sz="2400"/>
              <a:t>).</a:t>
            </a:r>
            <a:endParaRPr lang="et-EE" sz="2400"/>
          </a:p>
          <a:p>
            <a:pPr algn="just">
              <a:lnSpc>
                <a:spcPct val="120000"/>
              </a:lnSpc>
            </a:pPr>
            <a:r>
              <a:rPr lang="fi-FI" sz="2400" b="1"/>
              <a:t>Enne </a:t>
            </a:r>
            <a:r>
              <a:rPr lang="fi-FI" sz="2400" b="1" err="1"/>
              <a:t>kontrollkäiguga</a:t>
            </a:r>
            <a:r>
              <a:rPr lang="fi-FI" sz="2400"/>
              <a:t> </a:t>
            </a:r>
            <a:r>
              <a:rPr lang="fi-FI" sz="2400" b="1" err="1"/>
              <a:t>alustamist</a:t>
            </a:r>
            <a:r>
              <a:rPr lang="fi-FI" sz="2400" b="1"/>
              <a:t> </a:t>
            </a:r>
            <a:r>
              <a:rPr lang="fi-FI" sz="2400" err="1"/>
              <a:t>teavitatakse</a:t>
            </a:r>
            <a:r>
              <a:rPr lang="fi-FI" sz="2400"/>
              <a:t> </a:t>
            </a:r>
            <a:r>
              <a:rPr lang="fi-FI" sz="2400" err="1"/>
              <a:t>asjaomaseid</a:t>
            </a:r>
            <a:r>
              <a:rPr lang="fi-FI" sz="2400"/>
              <a:t> </a:t>
            </a:r>
            <a:r>
              <a:rPr lang="fi-FI" sz="2400" err="1"/>
              <a:t>töötajaid</a:t>
            </a:r>
            <a:r>
              <a:rPr lang="fi-FI" sz="2400"/>
              <a:t>.</a:t>
            </a:r>
            <a:endParaRPr lang="en-US" sz="24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124CE2-FC9E-6392-15FB-F3B922AFE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87508EE-FCCC-A3DB-B04D-F6FD00775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3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B3A586D2-D25B-F7DE-EA65-E7A3CF87F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DER.3.1: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Auditid</a:t>
            </a: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 ja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läbivaatused</a:t>
            </a:r>
            <a:endParaRPr lang="et-EE" sz="240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t-EE" sz="2400">
                <a:solidFill>
                  <a:schemeClr val="tx2">
                    <a:lumMod val="75000"/>
                    <a:lumOff val="25000"/>
                  </a:schemeClr>
                </a:solidFill>
              </a:rPr>
              <a:t>Siseauditi dokumendid Keila näitel</a:t>
            </a:r>
            <a:endParaRPr lang="et-EE" sz="24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000" b="1"/>
              <a:t>Sisekontrolli tööplaan, </a:t>
            </a:r>
            <a:r>
              <a:rPr lang="et-EE" sz="2000"/>
              <a:t>milles on planeeritud infoturbe siseaudit</a:t>
            </a:r>
            <a:r>
              <a:rPr lang="en-US" sz="2000"/>
              <a:t>.</a:t>
            </a:r>
            <a:endParaRPr lang="et-EE" sz="2000"/>
          </a:p>
          <a:p>
            <a:pPr algn="just">
              <a:lnSpc>
                <a:spcPct val="100000"/>
              </a:lnSpc>
            </a:pPr>
            <a:r>
              <a:rPr lang="et-EE" sz="2000" b="1"/>
              <a:t>Infoturbe siseauditi kirjeldus</a:t>
            </a:r>
            <a:r>
              <a:rPr lang="et-EE" sz="2000"/>
              <a:t> </a:t>
            </a:r>
            <a:r>
              <a:rPr lang="et-EE" sz="2000" err="1"/>
              <a:t>auditeerijale</a:t>
            </a:r>
            <a:r>
              <a:rPr lang="et-EE" sz="2000"/>
              <a:t> ja auditeeritavatele</a:t>
            </a:r>
            <a:r>
              <a:rPr lang="en-US" sz="2000"/>
              <a:t>.</a:t>
            </a:r>
            <a:endParaRPr lang="et-EE" sz="2000"/>
          </a:p>
          <a:p>
            <a:pPr algn="just">
              <a:lnSpc>
                <a:spcPct val="100000"/>
              </a:lnSpc>
            </a:pPr>
            <a:r>
              <a:rPr lang="et-EE" sz="2000" b="1"/>
              <a:t>Auditeeritavate </a:t>
            </a:r>
            <a:r>
              <a:rPr lang="et-EE" sz="2000"/>
              <a:t>dokumentide ja meetmete kontrollnimekiri.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Auditite tulemusaktid </a:t>
            </a:r>
            <a:r>
              <a:rPr lang="et-EE" sz="2000"/>
              <a:t>koos leitud puuduste ja kokkulepitud lahendustega.</a:t>
            </a:r>
            <a:r>
              <a:rPr lang="et-EE" sz="2000" b="1"/>
              <a:t> 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Koondaruanne juhtkonnale.</a:t>
            </a:r>
            <a:endParaRPr lang="en-US" sz="20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B8BC70E9-9046-B4C9-6D65-368B13B35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4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985830C-F6E9-3172-7C7C-EE54A31CB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480" y="111044"/>
            <a:ext cx="6641427" cy="418686"/>
          </a:xfrm>
        </p:spPr>
        <p:txBody>
          <a:bodyPr>
            <a:normAutofit fontScale="90000"/>
          </a:bodyPr>
          <a:lstStyle/>
          <a:p>
            <a:pPr algn="ctr"/>
            <a:r>
              <a:rPr lang="et-EE" sz="2800"/>
              <a:t>Siseauditi kontrollnimekirja näidis</a:t>
            </a:r>
          </a:p>
        </p:txBody>
      </p:sp>
      <p:pic>
        <p:nvPicPr>
          <p:cNvPr id="7" name="Pilt 6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3BB3F82B-F7BB-E35B-16A3-A0FD38783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5525" cy="893822"/>
          </a:xfrm>
          <a:prstGeom prst="rect">
            <a:avLst/>
          </a:prstGeom>
        </p:spPr>
      </p:pic>
      <p:pic>
        <p:nvPicPr>
          <p:cNvPr id="11" name="Sisu kohatäide 10">
            <a:extLst>
              <a:ext uri="{FF2B5EF4-FFF2-40B4-BE49-F238E27FC236}">
                <a16:creationId xmlns:a16="http://schemas.microsoft.com/office/drawing/2014/main" id="{88E456CD-EF70-5D0F-081E-869AF9A5FB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81317" y="529730"/>
            <a:ext cx="10229366" cy="6217226"/>
          </a:xfrm>
          <a:prstGeom prst="rect">
            <a:avLst/>
          </a:prstGeom>
        </p:spPr>
      </p:pic>
      <p:pic>
        <p:nvPicPr>
          <p:cNvPr id="12" name="Pilt 11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067BF55A-A649-45E7-19CF-BB852B28E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475" y="0"/>
            <a:ext cx="895525" cy="89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915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64A130-A361-F578-3BF3-9B50B7C0A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D358E0F-06ED-9D8C-D42C-784775BA1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4F50D264-3F5C-6DED-454A-8FE2DFECB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DER.3.2: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Infoturbe</a:t>
            </a: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vastavusauditid</a:t>
            </a:r>
            <a:endParaRPr lang="et-EE" sz="240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t-EE" sz="2400">
                <a:solidFill>
                  <a:schemeClr val="tx2">
                    <a:lumMod val="75000"/>
                    <a:lumOff val="25000"/>
                  </a:schemeClr>
                </a:solidFill>
              </a:rPr>
              <a:t>Põhiaudit Keila näitel</a:t>
            </a:r>
            <a:endParaRPr lang="et-EE" sz="24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000" b="1"/>
              <a:t>Juhtaudiitor koostab </a:t>
            </a:r>
            <a:r>
              <a:rPr lang="et-EE" sz="2000"/>
              <a:t>kogu audititsüklit hõlmava auditikava, mille põhjal täpsustatakse ja kinnitatakse igal aastal infoturbe auditite </a:t>
            </a:r>
            <a:r>
              <a:rPr lang="et-EE" sz="2000" b="1"/>
              <a:t>aastaplaan</a:t>
            </a:r>
            <a:r>
              <a:rPr lang="et-EE" sz="2000"/>
              <a:t>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Organisatsioon tagab audiitoritele juurdepääsu </a:t>
            </a:r>
            <a:r>
              <a:rPr lang="et-EE" sz="2000"/>
              <a:t>infoturbe kontseptsioonile, infoturvapoliitikale, alampoliitikatele, eeskirjadele ja muudele auditi objektiga seonduvatele dokumentidele. Keila kasutas siseveebi võimalusi jagamiseks.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Auditeeritavate </a:t>
            </a:r>
            <a:r>
              <a:rPr lang="et-EE" sz="2000"/>
              <a:t>dokumentide kontrollnimekiri (Keilale esitati nimekiri 40 dokumendi kohta) ja rakendatavate meetmete tabel.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Organisatsioon tagab </a:t>
            </a:r>
            <a:r>
              <a:rPr lang="et-EE" sz="2000"/>
              <a:t>audiitoritele auditi läbiviimiseks vajalikud töötingimused. Võib kasutada osaliselt veebipõhiseid kohtumisi.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5C6632C-0A8B-E736-B53B-86D4126F9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27F1C7D-4BC5-352F-2EBA-261655329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F687599C-13E1-FD59-B87D-619A1B7DD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34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3B4D3F-6FCF-8452-CEA2-47967F8AC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9D4F0EA-6140-FA81-A132-A7CF6F464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ECB97E71-CC0B-96A8-40F7-B5C701B08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DER.3.2: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Infoturbe</a:t>
            </a: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vastavusauditid</a:t>
            </a:r>
            <a:endParaRPr lang="et-EE" sz="240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t-EE" sz="2400">
                <a:solidFill>
                  <a:schemeClr val="tx2">
                    <a:lumMod val="75000"/>
                    <a:lumOff val="25000"/>
                  </a:schemeClr>
                </a:solidFill>
              </a:rPr>
              <a:t>Põhiaudit Keila näitel</a:t>
            </a:r>
            <a:endParaRPr lang="et-EE" sz="24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000" b="1"/>
              <a:t>Juhtaudiitor koostab </a:t>
            </a:r>
            <a:r>
              <a:rPr lang="et-EE" sz="2000"/>
              <a:t>kogu audititsüklit hõlmava auditikava, mille põhjal täpsustatakse ja kinnitatakse igal aastal auditite </a:t>
            </a:r>
            <a:r>
              <a:rPr lang="et-EE" sz="2000" b="1"/>
              <a:t>plaan</a:t>
            </a:r>
            <a:r>
              <a:rPr lang="et-EE" sz="2000"/>
              <a:t>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Organisatsioon tagab audiitoritele juurdepääsu </a:t>
            </a:r>
            <a:r>
              <a:rPr lang="et-EE" sz="2000"/>
              <a:t>infoturbe kontseptsioonile, infoturvapoliitikale, alampoliitikatele, eeskirjadele ja muudele auditi objektiga seonduvatele dokumentidele. Keila kasutas siseveebi võimalusi jagamiseks.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Auditeeritavate </a:t>
            </a:r>
            <a:r>
              <a:rPr lang="et-EE" sz="2000"/>
              <a:t>dokumentide kontrollnimekiri (40 dokumenti) ja rakendatavate meetmete tabel.</a:t>
            </a:r>
          </a:p>
          <a:p>
            <a:pPr algn="just">
              <a:lnSpc>
                <a:spcPct val="100000"/>
              </a:lnSpc>
            </a:pPr>
            <a:r>
              <a:rPr lang="et-EE" sz="2000" b="1"/>
              <a:t>Organisatsioon tagab </a:t>
            </a:r>
            <a:r>
              <a:rPr lang="et-EE" sz="2000"/>
              <a:t>audiitoritele auditi läbiviimiseks vajalikud töötingimused. Võib kasutada osaliselt veebipõhiseid kohtumisi.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079152-DCF1-58FB-C1D2-023303B8B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B9E4D50-AA74-573D-3243-E665C47E1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6D442E0E-9C79-9E99-A31C-F7AE64205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1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C781C-82B2-8EA3-2F4D-04492C24A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48B8591-EB3A-0A01-333A-6624D94AE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C7B8B29-537F-265C-F730-538E6E3D5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DER.3.2: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Infoturbe</a:t>
            </a:r>
            <a:r>
              <a:rPr lang="fi-FI" sz="240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400" err="1">
                <a:solidFill>
                  <a:schemeClr val="tx2">
                    <a:lumMod val="75000"/>
                    <a:lumOff val="25000"/>
                  </a:schemeClr>
                </a:solidFill>
              </a:rPr>
              <a:t>vastavusauditid</a:t>
            </a:r>
            <a:endParaRPr lang="et-EE" sz="240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t-EE" sz="2400">
                <a:solidFill>
                  <a:schemeClr val="tx2">
                    <a:lumMod val="75000"/>
                    <a:lumOff val="25000"/>
                  </a:schemeClr>
                </a:solidFill>
              </a:rPr>
              <a:t>Põhiaudit Keilas</a:t>
            </a:r>
            <a:endParaRPr lang="et-EE" sz="24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000" b="1"/>
              <a:t>Avakohtumisel </a:t>
            </a:r>
          </a:p>
          <a:p>
            <a:pPr lvl="1" algn="just">
              <a:lnSpc>
                <a:spcPct val="100000"/>
              </a:lnSpc>
            </a:pPr>
            <a:r>
              <a:rPr lang="et-EE" sz="1600"/>
              <a:t>Eelauditi puuduste likvideerimise ülevaatus</a:t>
            </a:r>
          </a:p>
          <a:p>
            <a:pPr lvl="1" algn="just">
              <a:lnSpc>
                <a:spcPct val="100000"/>
              </a:lnSpc>
            </a:pPr>
            <a:r>
              <a:rPr lang="et-EE" sz="1600"/>
              <a:t>Põhiauditi kava kooskõlastamine</a:t>
            </a:r>
          </a:p>
          <a:p>
            <a:pPr lvl="1" algn="just">
              <a:lnSpc>
                <a:spcPct val="100000"/>
              </a:lnSpc>
            </a:pPr>
            <a:r>
              <a:rPr lang="et-EE" sz="1600"/>
              <a:t>Meetmete valimi kinnitamine</a:t>
            </a:r>
          </a:p>
          <a:p>
            <a:pPr lvl="1" algn="just">
              <a:lnSpc>
                <a:spcPct val="100000"/>
              </a:lnSpc>
            </a:pPr>
            <a:r>
              <a:rPr lang="et-EE" sz="1600"/>
              <a:t>Dokumentidele ligipääsude andmine ja kohtumisaegade kokkuleppimine</a:t>
            </a:r>
          </a:p>
          <a:p>
            <a:pPr algn="just">
              <a:lnSpc>
                <a:spcPct val="100000"/>
              </a:lnSpc>
            </a:pPr>
            <a:r>
              <a:rPr lang="et-EE" sz="1900" b="1"/>
              <a:t>Audiitor hindab </a:t>
            </a:r>
            <a:r>
              <a:rPr lang="et-EE" sz="1900"/>
              <a:t>rakendatud infoturbe meetmete ja infoturbe dokumentatsiooni aja- ja asjakohasust ning vastavust Eesti infoturbestandardile.</a:t>
            </a:r>
          </a:p>
          <a:p>
            <a:pPr algn="just">
              <a:lnSpc>
                <a:spcPct val="100000"/>
              </a:lnSpc>
            </a:pPr>
            <a:r>
              <a:rPr lang="et-EE" sz="1900" b="1"/>
              <a:t>Audiitor teostab </a:t>
            </a:r>
            <a:r>
              <a:rPr lang="et-EE" sz="1900"/>
              <a:t>auditi intervjuud, vaatlused, ringkäigud ja meetmete toimise testid ning tutvub dokumentatsiooniga. </a:t>
            </a:r>
            <a:r>
              <a:rPr lang="et-EE" sz="1900">
                <a:solidFill>
                  <a:schemeClr val="tx2">
                    <a:lumMod val="75000"/>
                    <a:lumOff val="25000"/>
                  </a:schemeClr>
                </a:solidFill>
              </a:rPr>
              <a:t>Keilas kestis 4 nädalat.</a:t>
            </a:r>
            <a:endParaRPr lang="et-EE" sz="19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t-EE" sz="1900" b="1"/>
              <a:t>Audiitor koostab auditi lõpparuande mustandi </a:t>
            </a:r>
            <a:r>
              <a:rPr lang="et-EE" sz="1900"/>
              <a:t>ning esitab auditeeritavale kooskõlastamiseks. </a:t>
            </a:r>
          </a:p>
          <a:p>
            <a:pPr algn="just">
              <a:lnSpc>
                <a:spcPct val="100000"/>
              </a:lnSpc>
            </a:pPr>
            <a:r>
              <a:rPr lang="et-EE" sz="1900"/>
              <a:t>Saadud tagasiside põhjal </a:t>
            </a:r>
            <a:r>
              <a:rPr lang="et-EE" sz="1900" b="1"/>
              <a:t>koostab audiitor auditi lõpparuande ning järeldusotsuse </a:t>
            </a:r>
            <a:r>
              <a:rPr lang="et-EE" sz="1900"/>
              <a:t>ning esitab auditeeritavale.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227C7-F695-4768-BA0C-7B4C9257E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6FDEEC3-E614-7CF4-9AF8-FFD2D5C1F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E184C7A5-2977-588F-96C6-0225AA297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23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527616-47D2-9A61-ECDD-630D988B1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B79A220-FF8D-0039-6C47-30D1A1C66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E6C4577D-6CE0-8314-67B4-8B70E0F2A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 fontScale="92500"/>
          </a:bodyPr>
          <a:lstStyle/>
          <a:p>
            <a:pPr marL="0" indent="0" algn="ctr">
              <a:buNone/>
            </a:pPr>
            <a:r>
              <a:rPr lang="et-EE" sz="2400">
                <a:solidFill>
                  <a:schemeClr val="tx2">
                    <a:lumMod val="75000"/>
                    <a:lumOff val="25000"/>
                  </a:schemeClr>
                </a:solidFill>
              </a:rPr>
              <a:t>SOOVITUSED / ÕPPETUNNID</a:t>
            </a:r>
            <a:endParaRPr lang="et-EE" sz="24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400" b="1"/>
              <a:t>Suhtu auditisse, kui õppeprotsessi. 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Valmista ette üks koht, kus hoiad kõiki dokumente ja tõendusmaterjale.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Valmista ette juhtkond ja kaastöötajad, ole ise positiivne ;)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Kirjuta kohe meetmete juurde märkmeid, mis tulevad auditi jooksul esile. Hiljem on hea nende järgi asju parandada.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Õppetund – lisa tõendusmaterjali nimesse meetme viide.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Õppetund – teenusepakkujaid peab hakkama kontrollima ja nende infoturbe toimimise kohta tõendeid koguma.</a:t>
            </a:r>
          </a:p>
          <a:p>
            <a:pPr algn="just">
              <a:lnSpc>
                <a:spcPct val="100000"/>
              </a:lnSpc>
            </a:pPr>
            <a:endParaRPr lang="et-EE" sz="1900" b="1"/>
          </a:p>
          <a:p>
            <a:pPr algn="just">
              <a:lnSpc>
                <a:spcPct val="100000"/>
              </a:lnSpc>
            </a:pPr>
            <a:endParaRPr lang="et-EE" sz="1900" b="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8A83AFA-CBE9-2198-2E92-5D8CC5CE2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0D4A31D-AC0D-9068-8AB8-9B59B8E1B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F2121A64-E86B-E410-4080-C349F8F4D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7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BD636A-FDED-13A7-2F6E-F25C1315A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12F1657-495E-9C27-0DD3-4FFDDA5A7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F0CBD49A-E74F-BF1C-132D-D3D67D45C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439" y="741405"/>
            <a:ext cx="7651960" cy="526397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t-EE">
                <a:solidFill>
                  <a:schemeClr val="tx2">
                    <a:lumMod val="75000"/>
                    <a:lumOff val="25000"/>
                  </a:schemeClr>
                </a:solidFill>
              </a:rPr>
              <a:t>KASU</a:t>
            </a:r>
            <a:endParaRPr lang="et-EE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t-EE" sz="2000" b="1"/>
          </a:p>
          <a:p>
            <a:pPr algn="just">
              <a:lnSpc>
                <a:spcPct val="100000"/>
              </a:lnSpc>
            </a:pPr>
            <a:r>
              <a:rPr lang="et-EE" sz="2400" b="1" err="1"/>
              <a:t>Infoturbehaldussüsteemi</a:t>
            </a:r>
            <a:r>
              <a:rPr lang="et-EE" sz="2400" b="1"/>
              <a:t> korrastamine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Arusaam, et E-ITS ei ole üksik projekt vaid pidev </a:t>
            </a:r>
            <a:r>
              <a:rPr lang="et-EE" sz="2400" b="1" err="1"/>
              <a:t>parendustükkel</a:t>
            </a:r>
            <a:endParaRPr lang="et-EE" sz="2400" b="1"/>
          </a:p>
          <a:p>
            <a:pPr algn="just">
              <a:lnSpc>
                <a:spcPct val="100000"/>
              </a:lnSpc>
            </a:pPr>
            <a:r>
              <a:rPr lang="et-EE" sz="2400" b="1"/>
              <a:t>Auditi hirmu kadumine ja teadlikkuse kasv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Riskide nähtavaks muutmine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Tõenduspõhine sisend juhtkonna otsustele</a:t>
            </a:r>
          </a:p>
          <a:p>
            <a:pPr algn="just">
              <a:lnSpc>
                <a:spcPct val="100000"/>
              </a:lnSpc>
            </a:pPr>
            <a:r>
              <a:rPr lang="et-EE" sz="2400" b="1"/>
              <a:t>Organisatsioonikultuuri muutus</a:t>
            </a:r>
          </a:p>
          <a:p>
            <a:pPr algn="just">
              <a:lnSpc>
                <a:spcPct val="100000"/>
              </a:lnSpc>
            </a:pPr>
            <a:endParaRPr lang="et-EE" sz="1900" b="1"/>
          </a:p>
          <a:p>
            <a:pPr algn="just">
              <a:lnSpc>
                <a:spcPct val="100000"/>
              </a:lnSpc>
            </a:pPr>
            <a:endParaRPr lang="et-EE" sz="1900" b="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E53AD1F-9CE5-E524-7A0B-154E0AAE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4D4876-CFD1-63CA-FB13-AFF8DBB01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Sisu kohatäide 4" descr="Pilt, millel on kujutatud Graafika, graafiline disain, disain, ilutulestik&#10;&#10;Tehisintellekti genereeritud sisu ei pruugi olla õige.">
            <a:extLst>
              <a:ext uri="{FF2B5EF4-FFF2-40B4-BE49-F238E27FC236}">
                <a16:creationId xmlns:a16="http://schemas.microsoft.com/office/drawing/2014/main" id="{DEB9E050-A4B1-6890-D1B4-C8A633F3EB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2" y="4163980"/>
            <a:ext cx="2018235" cy="20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84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Laiekraan</PresentationFormat>
  <Slides>10</Slides>
  <Notes>0</Notes>
  <HiddenSlides>0</HiddenSlide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11" baseType="lpstr">
      <vt:lpstr>Office'i kujundus</vt:lpstr>
      <vt:lpstr>Keila Linnavalitsuse  E-ITS sise- ja põhiauditi kogemus</vt:lpstr>
      <vt:lpstr>PowerPointi esitlus</vt:lpstr>
      <vt:lpstr>PowerPointi esitlus</vt:lpstr>
      <vt:lpstr>Siseauditi kontrollnimekirja näidis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Katrin Leppik</dc:creator>
  <cp:revision>9</cp:revision>
  <dcterms:created xsi:type="dcterms:W3CDTF">2025-10-29T09:50:41Z</dcterms:created>
  <dcterms:modified xsi:type="dcterms:W3CDTF">2025-11-07T10:37:16Z</dcterms:modified>
</cp:coreProperties>
</file>